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2000"/>
              <a:t>貸借対照表（3期比較）</a:t>
            </a:r>
          </a:p>
        </p:txBody>
      </p:sp>
      <p:pic>
        <p:nvPicPr>
          <p:cNvPr id="3" name="Picture 2" descr="s1p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88720"/>
            <a:ext cx="3118790" cy="5486400"/>
          </a:xfrm>
          <a:prstGeom prst="rect">
            <a:avLst/>
          </a:prstGeom>
        </p:spPr>
      </p:pic>
      <p:pic>
        <p:nvPicPr>
          <p:cNvPr id="4" name="Picture 3" descr="s1p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1188720"/>
            <a:ext cx="3292297" cy="2743200"/>
          </a:xfrm>
          <a:prstGeom prst="rect">
            <a:avLst/>
          </a:prstGeom>
        </p:spPr>
      </p:pic>
      <p:pic>
        <p:nvPicPr>
          <p:cNvPr id="5" name="Picture 4" descr="s1p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3931920"/>
            <a:ext cx="3227294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2000"/>
              <a:t>損益計算書（3期比較）</a:t>
            </a:r>
          </a:p>
        </p:txBody>
      </p:sp>
      <p:pic>
        <p:nvPicPr>
          <p:cNvPr id="3" name="Picture 2" descr="s2p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88720"/>
            <a:ext cx="3502733" cy="5486400"/>
          </a:xfrm>
          <a:prstGeom prst="rect">
            <a:avLst/>
          </a:prstGeom>
        </p:spPr>
      </p:pic>
      <p:pic>
        <p:nvPicPr>
          <p:cNvPr id="4" name="Picture 3" descr="s1p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1188720"/>
            <a:ext cx="4003859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2000"/>
              <a:t>損益計算書（3期比較）</a:t>
            </a:r>
          </a:p>
        </p:txBody>
      </p:sp>
      <p:pic>
        <p:nvPicPr>
          <p:cNvPr id="3" name="Picture 2" descr="s3p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88720"/>
            <a:ext cx="4972463" cy="5486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